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19" d="100"/>
          <a:sy n="119" d="100"/>
        </p:scale>
        <p:origin x="324" y="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01/13/2025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7 New CRs have successfully tested in Flight 1025 including 4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30 Existing CRs have successfully tested in Flight 1025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30 Existing CRs, 30 tested for Service Provider Change and 5 added Territories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withdrew their registration from Flight 1025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One of the New CRs had one outstanding banking transaction with one TDSP. The TDSP continued working with the CR and the task was completed on 11/6/25.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01/13/26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0226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0226 was sent on 12/03/25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first reminder for Flight 0226 was sent on 01/07/26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0226 will be sent on 01/21/26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0226 application deadline is 01/14/26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0226 signup deadline is 01/28/26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02/04/26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02/23/26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0226</a:t>
            </a:r>
            <a:r>
              <a:rPr lang="en-US" sz="2000" dirty="0"/>
              <a:t> </a:t>
            </a:r>
            <a:r>
              <a:rPr lang="en-US" sz="2000" dirty="0">
                <a:solidFill>
                  <a:prstClr val="black"/>
                </a:solidFill>
              </a:rPr>
              <a:t>is scheduled to complete on 03/06/26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is scheduled to conclude 03/13/26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01/13/26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6862</TotalTime>
  <Words>178</Words>
  <Application>Microsoft Office PowerPoint</Application>
  <PresentationFormat>On-screen Show (4:3)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1025 Details</vt:lpstr>
      <vt:lpstr>Flight 0226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253</cp:revision>
  <cp:lastPrinted>2016-01-21T20:53:15Z</cp:lastPrinted>
  <dcterms:created xsi:type="dcterms:W3CDTF">2016-01-21T15:20:31Z</dcterms:created>
  <dcterms:modified xsi:type="dcterms:W3CDTF">2026-01-09T17:19:51Z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